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892" autoAdjust="0"/>
  </p:normalViewPr>
  <p:slideViewPr>
    <p:cSldViewPr>
      <p:cViewPr varScale="1">
        <p:scale>
          <a:sx n="60" d="100"/>
          <a:sy n="60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1B2C6AFE-B9F6-4D24-A269-13D81CC976D5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CC9F16FD-9B89-45A2-B9A6-E222F1589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4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C785FAF0-D630-4A77-B6C6-8A7D6403841E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EFC124FF-97A9-460F-9504-0B5377B777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4B9-D702-4F59-B924-7AB3B0F39503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ADF2-6038-49AE-B0BD-B516587C1B35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0F00-81DE-46A1-97DE-0C797CB8484A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F825-7DBB-4988-AEC2-0658ECD749F4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400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Unclassified/FOUO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Unclassified/FOUO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4574-9F35-4D31-A6C9-00B73C1D6290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BD0F-7093-4931-BEC9-AE570839CE02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1EE-81B1-4FD5-868C-C2DB17BD4661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AB95-727C-4009-8384-8FE7296CA57E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BE2-91F4-48A6-85D4-B7EE5C4B2EE9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431F-6A5C-4982-B7D6-E3247FF58BB9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1st Week Company  2nd Week Low Density  3rd Week Platoon  4th Week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57B0-04EC-4F5A-8445-100DF31C0BD3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F482-F786-4CB9-836C-4E748DE26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Shortage Annex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Supply holds the official shortage annex for any item in the Company</a:t>
            </a:r>
          </a:p>
          <a:p>
            <a:r>
              <a:rPr lang="en-US" dirty="0" smtClean="0"/>
              <a:t>Hand receipt holders will be responsible to create new copy during inventories pre inventories, matching standard (next slide)</a:t>
            </a:r>
          </a:p>
          <a:p>
            <a:r>
              <a:rPr lang="en-US" dirty="0" smtClean="0"/>
              <a:t>Any changes from initial Shortage annex will be reconciled accordingly</a:t>
            </a:r>
          </a:p>
          <a:p>
            <a:r>
              <a:rPr lang="en-US" dirty="0" smtClean="0"/>
              <a:t>Shortage Annex is not official unless signed by the CDR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6858000" cy="502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838200"/>
            <a:ext cx="1371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From: CDR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838200"/>
            <a:ext cx="1600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To: Section and 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3800" y="990600"/>
            <a:ext cx="1371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HR number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1905000"/>
            <a:ext cx="13716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How many of item are on HR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838200"/>
            <a:ext cx="13716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Item NSN &amp; LIN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57200"/>
            <a:ext cx="22098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Item Nomenclature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438400"/>
            <a:ext cx="18288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Component NSN/Part Number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3276600"/>
            <a:ext cx="18288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Component Nomenclature with FEDLOG Price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5410200"/>
            <a:ext cx="13716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ARC Code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(X,D,N)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4419600"/>
            <a:ext cx="13716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Unit of Issue (EA, BX, RO ECT…)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3581400"/>
            <a:ext cx="182880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Total Authorized across all items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67600" y="2819400"/>
            <a:ext cx="13716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Total Missing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71800" y="1447800"/>
            <a:ext cx="12954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1447800"/>
            <a:ext cx="12954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8000" y="1524000"/>
            <a:ext cx="4572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58000" y="1752600"/>
            <a:ext cx="4572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172200" y="1752600"/>
            <a:ext cx="4572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95800" y="1752600"/>
            <a:ext cx="8382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19400" y="1676400"/>
            <a:ext cx="1219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447800" y="1676400"/>
            <a:ext cx="12954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90600" y="2133600"/>
            <a:ext cx="8382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14600" y="2133600"/>
            <a:ext cx="1447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10200" y="21336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867400" y="21336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72200" y="2133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400800" y="2133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362200" y="2438400"/>
            <a:ext cx="10668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0"/>
          </p:cNvCxnSpPr>
          <p:nvPr/>
        </p:nvCxnSpPr>
        <p:spPr>
          <a:xfrm flipV="1">
            <a:off x="4953000" y="2362200"/>
            <a:ext cx="457200" cy="3048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0"/>
            <a:endCxn id="28" idx="4"/>
          </p:cNvCxnSpPr>
          <p:nvPr/>
        </p:nvCxnSpPr>
        <p:spPr>
          <a:xfrm flipH="1" flipV="1">
            <a:off x="6019800" y="2362200"/>
            <a:ext cx="228600" cy="2057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0"/>
            <a:endCxn id="29" idx="4"/>
          </p:cNvCxnSpPr>
          <p:nvPr/>
        </p:nvCxnSpPr>
        <p:spPr>
          <a:xfrm flipH="1" flipV="1">
            <a:off x="6286500" y="2362200"/>
            <a:ext cx="1257300" cy="1219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0" idx="5"/>
          </p:cNvCxnSpPr>
          <p:nvPr/>
        </p:nvCxnSpPr>
        <p:spPr>
          <a:xfrm flipH="1" flipV="1">
            <a:off x="6595922" y="2328722"/>
            <a:ext cx="871678" cy="6430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5" idx="4"/>
          </p:cNvCxnSpPr>
          <p:nvPr/>
        </p:nvCxnSpPr>
        <p:spPr>
          <a:xfrm flipV="1">
            <a:off x="1295400" y="2286000"/>
            <a:ext cx="1143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" idx="3"/>
            <a:endCxn id="24" idx="0"/>
          </p:cNvCxnSpPr>
          <p:nvPr/>
        </p:nvCxnSpPr>
        <p:spPr>
          <a:xfrm>
            <a:off x="1676400" y="1066800"/>
            <a:ext cx="4191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" idx="2"/>
            <a:endCxn id="17" idx="0"/>
          </p:cNvCxnSpPr>
          <p:nvPr/>
        </p:nvCxnSpPr>
        <p:spPr>
          <a:xfrm>
            <a:off x="3048000" y="1066800"/>
            <a:ext cx="5715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0" idx="2"/>
            <a:endCxn id="23" idx="6"/>
          </p:cNvCxnSpPr>
          <p:nvPr/>
        </p:nvCxnSpPr>
        <p:spPr>
          <a:xfrm flipH="1">
            <a:off x="4038600" y="685800"/>
            <a:ext cx="800100" cy="1104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6" idx="1"/>
          </p:cNvCxnSpPr>
          <p:nvPr/>
        </p:nvCxnSpPr>
        <p:spPr>
          <a:xfrm flipH="1">
            <a:off x="5257800" y="1066800"/>
            <a:ext cx="76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7" idx="2"/>
          </p:cNvCxnSpPr>
          <p:nvPr/>
        </p:nvCxnSpPr>
        <p:spPr>
          <a:xfrm flipH="1">
            <a:off x="7315200" y="1219200"/>
            <a:ext cx="9144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" idx="1"/>
            <a:endCxn id="20" idx="4"/>
          </p:cNvCxnSpPr>
          <p:nvPr/>
        </p:nvCxnSpPr>
        <p:spPr>
          <a:xfrm flipH="1" flipV="1">
            <a:off x="7086600" y="1905000"/>
            <a:ext cx="457200" cy="342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905000" y="4343400"/>
            <a:ext cx="1905000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Pub # and Date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9" idx="0"/>
            <a:endCxn id="22" idx="4"/>
          </p:cNvCxnSpPr>
          <p:nvPr/>
        </p:nvCxnSpPr>
        <p:spPr>
          <a:xfrm flipV="1">
            <a:off x="2857500" y="1905000"/>
            <a:ext cx="2057400" cy="2438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24200" y="4800600"/>
            <a:ext cx="13716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Total Shortage Costs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9600" y="2590800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Total: $12.55</a:t>
            </a:r>
            <a:endParaRPr lang="en-US" sz="800" dirty="0"/>
          </a:p>
        </p:txBody>
      </p:sp>
      <p:cxnSp>
        <p:nvCxnSpPr>
          <p:cNvPr id="47" name="Straight Arrow Connector 46"/>
          <p:cNvCxnSpPr>
            <a:stCxn id="44" idx="0"/>
            <a:endCxn id="45" idx="2"/>
          </p:cNvCxnSpPr>
          <p:nvPr/>
        </p:nvCxnSpPr>
        <p:spPr>
          <a:xfrm flipV="1">
            <a:off x="3810000" y="2806244"/>
            <a:ext cx="990600" cy="19943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5933</TotalTime>
  <Words>120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Shortage Annex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DANIEL.BOSTICK</dc:creator>
  <cp:lastModifiedBy>Nathaniel Rice</cp:lastModifiedBy>
  <cp:revision>613</cp:revision>
  <dcterms:created xsi:type="dcterms:W3CDTF">2011-08-22T13:53:31Z</dcterms:created>
  <dcterms:modified xsi:type="dcterms:W3CDTF">2014-05-02T17:34:53Z</dcterms:modified>
</cp:coreProperties>
</file>