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0074-C8E9-4DB9-A195-074E07A4FD3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95A6-DE55-4FE6-8E3E-307320C79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0074-C8E9-4DB9-A195-074E07A4FD3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95A6-DE55-4FE6-8E3E-307320C79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0074-C8E9-4DB9-A195-074E07A4FD3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95A6-DE55-4FE6-8E3E-307320C79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0074-C8E9-4DB9-A195-074E07A4FD3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95A6-DE55-4FE6-8E3E-307320C79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0074-C8E9-4DB9-A195-074E07A4FD3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95A6-DE55-4FE6-8E3E-307320C79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0074-C8E9-4DB9-A195-074E07A4FD3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95A6-DE55-4FE6-8E3E-307320C79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0074-C8E9-4DB9-A195-074E07A4FD3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95A6-DE55-4FE6-8E3E-307320C79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0074-C8E9-4DB9-A195-074E07A4FD3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95A6-DE55-4FE6-8E3E-307320C79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0074-C8E9-4DB9-A195-074E07A4FD3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95A6-DE55-4FE6-8E3E-307320C79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0074-C8E9-4DB9-A195-074E07A4FD3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95A6-DE55-4FE6-8E3E-307320C79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0074-C8E9-4DB9-A195-074E07A4FD3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95A6-DE55-4FE6-8E3E-307320C79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E0074-C8E9-4DB9-A195-074E07A4FD3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595A6-DE55-4FE6-8E3E-307320C79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914400"/>
            <a:ext cx="5715000" cy="5486400"/>
          </a:xfrm>
          <a:prstGeom prst="round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Impact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76600" y="914400"/>
            <a:ext cx="5638800" cy="54864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Impac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33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smtClean="0">
                <a:latin typeface="Impact" pitchFamily="34" charset="0"/>
              </a:rPr>
              <a:t>Platoon Leader Duties</a:t>
            </a:r>
            <a:endParaRPr lang="en-US" i="1" u="sng" dirty="0">
              <a:latin typeface="Impac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533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smtClean="0">
                <a:latin typeface="Impact" pitchFamily="34" charset="0"/>
              </a:rPr>
              <a:t>Platoon SGT Duties</a:t>
            </a:r>
            <a:endParaRPr lang="en-US" i="1" u="sng" dirty="0">
              <a:latin typeface="Impac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533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smtClean="0">
                <a:latin typeface="Impact" pitchFamily="34" charset="0"/>
              </a:rPr>
              <a:t>Co-Duties</a:t>
            </a:r>
            <a:endParaRPr lang="en-US" i="1" u="sng" dirty="0">
              <a:latin typeface="Impac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1295400"/>
            <a:ext cx="2286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Impact" pitchFamily="34" charset="0"/>
              </a:rPr>
              <a:t>Tactical </a:t>
            </a:r>
            <a:r>
              <a:rPr lang="en-US" dirty="0" smtClean="0">
                <a:latin typeface="Impact" pitchFamily="34" charset="0"/>
              </a:rPr>
              <a:t>Leadership</a:t>
            </a:r>
          </a:p>
          <a:p>
            <a:pPr algn="ctr"/>
            <a:r>
              <a:rPr lang="en-US" dirty="0" smtClean="0">
                <a:latin typeface="Impact" pitchFamily="34" charset="0"/>
              </a:rPr>
              <a:t>(PARAGRAPH 3)</a:t>
            </a:r>
            <a:endParaRPr lang="en-US" dirty="0" smtClean="0">
              <a:latin typeface="Impact" pitchFamily="34" charset="0"/>
            </a:endParaRPr>
          </a:p>
          <a:p>
            <a:pPr algn="ctr"/>
            <a:endParaRPr lang="en-US" dirty="0">
              <a:latin typeface="Impact" pitchFamily="34" charset="0"/>
            </a:endParaRPr>
          </a:p>
          <a:p>
            <a:pPr algn="ctr"/>
            <a:r>
              <a:rPr lang="en-US" dirty="0" smtClean="0">
                <a:latin typeface="Impact" pitchFamily="34" charset="0"/>
              </a:rPr>
              <a:t>Training Plan</a:t>
            </a:r>
          </a:p>
          <a:p>
            <a:pPr algn="ctr"/>
            <a:endParaRPr lang="en-US" dirty="0">
              <a:latin typeface="Impact" pitchFamily="34" charset="0"/>
            </a:endParaRPr>
          </a:p>
          <a:p>
            <a:pPr algn="ctr"/>
            <a:r>
              <a:rPr lang="en-US" dirty="0" smtClean="0">
                <a:latin typeface="Impact" pitchFamily="34" charset="0"/>
              </a:rPr>
              <a:t>Inter-Unit Communication</a:t>
            </a:r>
          </a:p>
          <a:p>
            <a:pPr algn="ctr"/>
            <a:endParaRPr lang="en-US" dirty="0">
              <a:latin typeface="Impact" pitchFamily="34" charset="0"/>
            </a:endParaRPr>
          </a:p>
          <a:p>
            <a:pPr algn="ctr"/>
            <a:r>
              <a:rPr lang="en-US" dirty="0" smtClean="0">
                <a:latin typeface="Impact" pitchFamily="34" charset="0"/>
              </a:rPr>
              <a:t>Hand Receipt Holder</a:t>
            </a:r>
          </a:p>
          <a:p>
            <a:pPr algn="ctr"/>
            <a:endParaRPr lang="en-US" dirty="0">
              <a:latin typeface="Impact" pitchFamily="34" charset="0"/>
            </a:endParaRPr>
          </a:p>
          <a:p>
            <a:pPr algn="ctr"/>
            <a:r>
              <a:rPr lang="en-US" dirty="0" smtClean="0">
                <a:latin typeface="Impact" pitchFamily="34" charset="0"/>
              </a:rPr>
              <a:t>Equipment Maintenance</a:t>
            </a:r>
          </a:p>
          <a:p>
            <a:pPr algn="ctr"/>
            <a:endParaRPr lang="en-US" dirty="0" smtClean="0">
              <a:latin typeface="Impact" pitchFamily="34" charset="0"/>
            </a:endParaRPr>
          </a:p>
          <a:p>
            <a:pPr algn="ctr"/>
            <a:r>
              <a:rPr lang="en-US" dirty="0" smtClean="0">
                <a:latin typeface="Impact" pitchFamily="34" charset="0"/>
              </a:rPr>
              <a:t>Pre-Combat inspections</a:t>
            </a:r>
            <a:endParaRPr lang="en-US" dirty="0">
              <a:latin typeface="Impact" pitchFamily="34" charset="0"/>
            </a:endParaRPr>
          </a:p>
          <a:p>
            <a:pPr algn="ctr"/>
            <a:endParaRPr lang="en-US" dirty="0">
              <a:latin typeface="Impact" pitchFamily="34" charset="0"/>
            </a:endParaRPr>
          </a:p>
          <a:p>
            <a:pPr algn="ctr"/>
            <a:r>
              <a:rPr lang="en-US" dirty="0" smtClean="0">
                <a:latin typeface="Impact" pitchFamily="34" charset="0"/>
              </a:rPr>
              <a:t>Platoon Awards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1280279"/>
            <a:ext cx="228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Impact" pitchFamily="34" charset="0"/>
              </a:rPr>
              <a:t>Security (Tactical and Physical)</a:t>
            </a:r>
          </a:p>
          <a:p>
            <a:pPr algn="ctr"/>
            <a:endParaRPr lang="en-US" dirty="0" smtClean="0">
              <a:latin typeface="Impact" pitchFamily="34" charset="0"/>
            </a:endParaRPr>
          </a:p>
          <a:p>
            <a:pPr algn="ctr"/>
            <a:r>
              <a:rPr lang="en-US" dirty="0" smtClean="0">
                <a:latin typeface="Impact" pitchFamily="34" charset="0"/>
              </a:rPr>
              <a:t>Welfare </a:t>
            </a:r>
            <a:r>
              <a:rPr lang="en-US" dirty="0" smtClean="0">
                <a:latin typeface="Impact" pitchFamily="34" charset="0"/>
              </a:rPr>
              <a:t>of Soldiers</a:t>
            </a:r>
          </a:p>
          <a:p>
            <a:pPr algn="ctr"/>
            <a:endParaRPr lang="en-US" dirty="0">
              <a:latin typeface="Impact" pitchFamily="34" charset="0"/>
            </a:endParaRPr>
          </a:p>
          <a:p>
            <a:pPr algn="ctr"/>
            <a:r>
              <a:rPr lang="en-US" dirty="0" smtClean="0">
                <a:latin typeface="Impact" pitchFamily="34" charset="0"/>
              </a:rPr>
              <a:t>Day to Day administration</a:t>
            </a:r>
          </a:p>
          <a:p>
            <a:pPr algn="ctr"/>
            <a:endParaRPr lang="en-US" dirty="0">
              <a:latin typeface="Impact" pitchFamily="34" charset="0"/>
            </a:endParaRPr>
          </a:p>
          <a:p>
            <a:pPr algn="ctr"/>
            <a:r>
              <a:rPr lang="en-US" dirty="0" smtClean="0">
                <a:latin typeface="Impact" pitchFamily="34" charset="0"/>
              </a:rPr>
              <a:t>Platoon Discipline</a:t>
            </a:r>
          </a:p>
          <a:p>
            <a:pPr algn="ctr"/>
            <a:endParaRPr lang="en-US" dirty="0">
              <a:latin typeface="Impact" pitchFamily="34" charset="0"/>
            </a:endParaRPr>
          </a:p>
          <a:p>
            <a:pPr algn="ctr"/>
            <a:r>
              <a:rPr lang="en-US" dirty="0" smtClean="0">
                <a:latin typeface="Impact" pitchFamily="34" charset="0"/>
              </a:rPr>
              <a:t>Physical </a:t>
            </a:r>
            <a:r>
              <a:rPr lang="en-US" dirty="0" smtClean="0">
                <a:latin typeface="Impact" pitchFamily="34" charset="0"/>
              </a:rPr>
              <a:t>Training</a:t>
            </a:r>
          </a:p>
          <a:p>
            <a:pPr algn="ctr"/>
            <a:endParaRPr lang="en-US" dirty="0" smtClean="0">
              <a:latin typeface="Impact" pitchFamily="34" charset="0"/>
            </a:endParaRPr>
          </a:p>
          <a:p>
            <a:pPr algn="ctr"/>
            <a:r>
              <a:rPr lang="en-US" dirty="0" smtClean="0">
                <a:latin typeface="Impact" pitchFamily="34" charset="0"/>
              </a:rPr>
              <a:t>Platoon Morale</a:t>
            </a:r>
            <a:endParaRPr lang="en-US" dirty="0" smtClean="0">
              <a:latin typeface="Impact" pitchFamily="34" charset="0"/>
            </a:endParaRPr>
          </a:p>
          <a:p>
            <a:pPr algn="ctr"/>
            <a:endParaRPr lang="en-US" dirty="0">
              <a:latin typeface="Impact" pitchFamily="34" charset="0"/>
            </a:endParaRPr>
          </a:p>
          <a:p>
            <a:pPr algn="ctr"/>
            <a:r>
              <a:rPr lang="en-US" dirty="0" smtClean="0">
                <a:latin typeface="Impact" pitchFamily="34" charset="0"/>
              </a:rPr>
              <a:t>BOSS/FRG</a:t>
            </a:r>
          </a:p>
          <a:p>
            <a:endParaRPr lang="en-US" dirty="0">
              <a:latin typeface="Impac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1294686"/>
            <a:ext cx="2286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Impact" pitchFamily="34" charset="0"/>
              </a:rPr>
              <a:t>Personnel Accountability</a:t>
            </a:r>
          </a:p>
          <a:p>
            <a:pPr algn="ctr"/>
            <a:endParaRPr lang="en-US" dirty="0" smtClean="0">
              <a:latin typeface="Impact" pitchFamily="34" charset="0"/>
            </a:endParaRPr>
          </a:p>
          <a:p>
            <a:pPr algn="ctr"/>
            <a:r>
              <a:rPr lang="en-US" dirty="0" smtClean="0">
                <a:latin typeface="Impact" pitchFamily="34" charset="0"/>
              </a:rPr>
              <a:t>Mission </a:t>
            </a:r>
            <a:r>
              <a:rPr lang="en-US" dirty="0" smtClean="0">
                <a:latin typeface="Impact" pitchFamily="34" charset="0"/>
              </a:rPr>
              <a:t>Support (PARAGRAPH 4)</a:t>
            </a:r>
            <a:endParaRPr lang="en-US" dirty="0">
              <a:latin typeface="Impact" pitchFamily="34" charset="0"/>
            </a:endParaRPr>
          </a:p>
          <a:p>
            <a:pPr algn="ctr"/>
            <a:endParaRPr lang="en-US" dirty="0">
              <a:latin typeface="Impact" pitchFamily="34" charset="0"/>
            </a:endParaRPr>
          </a:p>
          <a:p>
            <a:pPr algn="ctr"/>
            <a:r>
              <a:rPr lang="en-US" dirty="0" smtClean="0">
                <a:latin typeface="Impact" pitchFamily="34" charset="0"/>
              </a:rPr>
              <a:t>Master Trainer</a:t>
            </a:r>
          </a:p>
          <a:p>
            <a:pPr algn="ctr"/>
            <a:endParaRPr lang="en-US" dirty="0" smtClean="0">
              <a:latin typeface="Impact" pitchFamily="34" charset="0"/>
            </a:endParaRPr>
          </a:p>
          <a:p>
            <a:pPr algn="ctr"/>
            <a:r>
              <a:rPr lang="en-US" dirty="0" smtClean="0">
                <a:latin typeface="Impact" pitchFamily="34" charset="0"/>
              </a:rPr>
              <a:t>Troop to Task</a:t>
            </a:r>
          </a:p>
          <a:p>
            <a:pPr algn="ctr"/>
            <a:endParaRPr lang="en-US" dirty="0">
              <a:latin typeface="Impact" pitchFamily="34" charset="0"/>
            </a:endParaRPr>
          </a:p>
          <a:p>
            <a:pPr algn="ctr"/>
            <a:r>
              <a:rPr lang="en-US" dirty="0" smtClean="0">
                <a:latin typeface="Impact" pitchFamily="34" charset="0"/>
              </a:rPr>
              <a:t>Pre-Combat Checks</a:t>
            </a:r>
          </a:p>
          <a:p>
            <a:pPr algn="ctr"/>
            <a:endParaRPr lang="en-US" dirty="0" smtClean="0">
              <a:latin typeface="Impact" pitchFamily="34" charset="0"/>
            </a:endParaRPr>
          </a:p>
          <a:p>
            <a:pPr algn="ctr"/>
            <a:r>
              <a:rPr lang="en-US" dirty="0" smtClean="0">
                <a:latin typeface="Impact" pitchFamily="34" charset="0"/>
              </a:rPr>
              <a:t>NCO Development</a:t>
            </a:r>
          </a:p>
          <a:p>
            <a:pPr algn="ctr"/>
            <a:endParaRPr lang="en-US" dirty="0">
              <a:latin typeface="Impact" pitchFamily="34" charset="0"/>
            </a:endParaRPr>
          </a:p>
          <a:p>
            <a:pPr algn="ctr"/>
            <a:r>
              <a:rPr lang="en-US" dirty="0" smtClean="0">
                <a:latin typeface="Impact" pitchFamily="34" charset="0"/>
              </a:rPr>
              <a:t>Counseling Program/Packets</a:t>
            </a:r>
          </a:p>
          <a:p>
            <a:pPr algn="ctr"/>
            <a:endParaRPr lang="en-US" dirty="0">
              <a:latin typeface="Impact" pitchFamily="34" charset="0"/>
            </a:endParaRPr>
          </a:p>
          <a:p>
            <a:pPr algn="ctr"/>
            <a:r>
              <a:rPr lang="en-US" dirty="0" smtClean="0">
                <a:latin typeface="Impact" pitchFamily="34" charset="0"/>
              </a:rPr>
              <a:t>Training Packets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3657600" cy="301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505200"/>
            <a:ext cx="3753174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09721" y="2057400"/>
            <a:ext cx="4734279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67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Rice</dc:creator>
  <cp:lastModifiedBy>Rice</cp:lastModifiedBy>
  <cp:revision>6</cp:revision>
  <dcterms:created xsi:type="dcterms:W3CDTF">2014-05-01T11:51:28Z</dcterms:created>
  <dcterms:modified xsi:type="dcterms:W3CDTF">2014-05-01T12:41:55Z</dcterms:modified>
</cp:coreProperties>
</file>